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3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4.xml" ContentType="application/vnd.openxmlformats-officedocument.presentationml.notesSlide+xml"/>
  <Override PartName="/ppt/ink/ink10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997" r:id="rId4"/>
  </p:sldMasterIdLst>
  <p:notesMasterIdLst>
    <p:notesMasterId r:id="rId10"/>
  </p:notesMasterIdLst>
  <p:handoutMasterIdLst>
    <p:handoutMasterId r:id="rId11"/>
  </p:handoutMasterIdLst>
  <p:sldIdLst>
    <p:sldId id="359" r:id="rId5"/>
    <p:sldId id="352" r:id="rId6"/>
    <p:sldId id="361" r:id="rId7"/>
    <p:sldId id="360" r:id="rId8"/>
    <p:sldId id="28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F"/>
    <a:srgbClr val="9E0000"/>
    <a:srgbClr val="EDEBEC"/>
    <a:srgbClr val="33897C"/>
    <a:srgbClr val="43873B"/>
    <a:srgbClr val="342261"/>
    <a:srgbClr val="0E6945"/>
    <a:srgbClr val="5B0000"/>
    <a:srgbClr val="2D237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E12256-E04D-48FF-B665-3709CCD00272}" v="14" dt="2022-09-07T13:51:21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30" autoAdjust="0"/>
    <p:restoredTop sz="94660"/>
  </p:normalViewPr>
  <p:slideViewPr>
    <p:cSldViewPr snapToGrid="0">
      <p:cViewPr varScale="1">
        <p:scale>
          <a:sx n="90" d="100"/>
          <a:sy n="90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1E98896-9955-440B-902F-F09682F5BB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69EB705-186C-42F2-8A16-02A1C42E74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4645197B-1579-4374-8951-6DAC1992A0D9}" type="datetime1">
              <a:rPr lang="pt-BR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4105F1B-FFA1-443C-882D-32189263E2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FE70B4D-20D1-4761-B137-B678CB6C83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noProof="1" smtClean="0"/>
            </a:lvl1pPr>
          </a:lstStyle>
          <a:p>
            <a:pPr>
              <a:defRPr/>
            </a:pPr>
            <a:fld id="{1D945314-A5D5-4EBE-88CA-94834B0C25DD}" type="slidenum">
              <a:rPr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3:06.15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2:42.63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3:06.5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3:06.72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3:06.15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3:06.5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3:06.72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3:06.150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3:06.55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2-17T13:03:06.726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03B9DF32-3ECF-4EFF-B607-C53929860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1DD88C1-3A1E-414A-A2E5-ACEEB52EF7D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0F504FE6-CD68-48ED-BB33-715D8A805C66}" type="datetime1">
              <a:rPr lang="pt-BR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4" name="Espaço Reservado para Imagem do Slide 3">
            <a:extLst>
              <a:ext uri="{FF2B5EF4-FFF2-40B4-BE49-F238E27FC236}">
                <a16:creationId xmlns:a16="http://schemas.microsoft.com/office/drawing/2014/main" id="{C4274524-5814-423D-B4F6-E50BC59ED8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1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1DF4B5AF-E536-47C4-99B1-D351320E75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1"/>
              <a:t>Clique para editar o texto Mestre</a:t>
            </a:r>
          </a:p>
          <a:p>
            <a:pPr lvl="1"/>
            <a:r>
              <a:rPr lang="pt-BR" noProof="1"/>
              <a:t>Segundo nível</a:t>
            </a:r>
          </a:p>
          <a:p>
            <a:pPr lvl="2"/>
            <a:r>
              <a:rPr lang="pt-BR" noProof="1"/>
              <a:t>Terceiro nível</a:t>
            </a:r>
          </a:p>
          <a:p>
            <a:pPr lvl="3"/>
            <a:r>
              <a:rPr lang="pt-BR" noProof="1"/>
              <a:t>Quarto nível</a:t>
            </a:r>
          </a:p>
          <a:p>
            <a:pPr lvl="4"/>
            <a:r>
              <a:rPr lang="pt-BR" noProof="1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C56C7B-6A47-487C-A34E-42282A1E41F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id="{12348000-C1E5-4102-B4E7-F8937168E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noProof="1" smtClean="0"/>
            </a:lvl1pPr>
          </a:lstStyle>
          <a:p>
            <a:pPr>
              <a:defRPr/>
            </a:pPr>
            <a:fld id="{30D16845-F6B2-4BB2-91F0-1BF945DD46DF}" type="slidenum">
              <a:rPr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>
            <a:extLst>
              <a:ext uri="{FF2B5EF4-FFF2-40B4-BE49-F238E27FC236}">
                <a16:creationId xmlns:a16="http://schemas.microsoft.com/office/drawing/2014/main" id="{49D77A42-30A0-42CD-9A9F-926DE662EC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>
            <a:extLst>
              <a:ext uri="{FF2B5EF4-FFF2-40B4-BE49-F238E27FC236}">
                <a16:creationId xmlns:a16="http://schemas.microsoft.com/office/drawing/2014/main" id="{D9F8F6D0-05C6-4268-BCD4-716F36EA3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196" name="Espaço Reservado para Número de Slide 3">
            <a:extLst>
              <a:ext uri="{FF2B5EF4-FFF2-40B4-BE49-F238E27FC236}">
                <a16:creationId xmlns:a16="http://schemas.microsoft.com/office/drawing/2014/main" id="{B7A6F3DE-08E4-4F70-9AC2-3390630880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4BDE9F3-FB56-4720-8C92-24B0DB06A750}" type="slidenum">
              <a:rPr altLang="pt-BR"/>
              <a:pPr/>
              <a:t>2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>
            <a:extLst>
              <a:ext uri="{FF2B5EF4-FFF2-40B4-BE49-F238E27FC236}">
                <a16:creationId xmlns:a16="http://schemas.microsoft.com/office/drawing/2014/main" id="{49D77A42-30A0-42CD-9A9F-926DE662EC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>
            <a:extLst>
              <a:ext uri="{FF2B5EF4-FFF2-40B4-BE49-F238E27FC236}">
                <a16:creationId xmlns:a16="http://schemas.microsoft.com/office/drawing/2014/main" id="{D9F8F6D0-05C6-4268-BCD4-716F36EA3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196" name="Espaço Reservado para Número de Slide 3">
            <a:extLst>
              <a:ext uri="{FF2B5EF4-FFF2-40B4-BE49-F238E27FC236}">
                <a16:creationId xmlns:a16="http://schemas.microsoft.com/office/drawing/2014/main" id="{B7A6F3DE-08E4-4F70-9AC2-3390630880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4BDE9F3-FB56-4720-8C92-24B0DB06A750}" type="slidenum">
              <a:rPr altLang="pt-BR"/>
              <a:pPr/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56401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>
            <a:extLst>
              <a:ext uri="{FF2B5EF4-FFF2-40B4-BE49-F238E27FC236}">
                <a16:creationId xmlns:a16="http://schemas.microsoft.com/office/drawing/2014/main" id="{49D77A42-30A0-42CD-9A9F-926DE662EC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>
            <a:extLst>
              <a:ext uri="{FF2B5EF4-FFF2-40B4-BE49-F238E27FC236}">
                <a16:creationId xmlns:a16="http://schemas.microsoft.com/office/drawing/2014/main" id="{D9F8F6D0-05C6-4268-BCD4-716F36EA38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8196" name="Espaço Reservado para Número de Slide 3">
            <a:extLst>
              <a:ext uri="{FF2B5EF4-FFF2-40B4-BE49-F238E27FC236}">
                <a16:creationId xmlns:a16="http://schemas.microsoft.com/office/drawing/2014/main" id="{B7A6F3DE-08E4-4F70-9AC2-3390630880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4BDE9F3-FB56-4720-8C92-24B0DB06A750}" type="slidenum">
              <a:rPr altLang="pt-BR"/>
              <a:pPr/>
              <a:t>4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44965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a imagem do slide 1">
            <a:extLst>
              <a:ext uri="{FF2B5EF4-FFF2-40B4-BE49-F238E27FC236}">
                <a16:creationId xmlns:a16="http://schemas.microsoft.com/office/drawing/2014/main" id="{951C6D56-22FA-4777-9470-C870F6DF56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>
            <a:extLst>
              <a:ext uri="{FF2B5EF4-FFF2-40B4-BE49-F238E27FC236}">
                <a16:creationId xmlns:a16="http://schemas.microsoft.com/office/drawing/2014/main" id="{2A6308CE-5E95-413F-A3F4-DD2805E92A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noProof="1"/>
          </a:p>
        </p:txBody>
      </p:sp>
      <p:sp>
        <p:nvSpPr>
          <p:cNvPr id="14340" name="Espaço Reservado para o Número do Slide 3">
            <a:extLst>
              <a:ext uri="{FF2B5EF4-FFF2-40B4-BE49-F238E27FC236}">
                <a16:creationId xmlns:a16="http://schemas.microsoft.com/office/drawing/2014/main" id="{7919C7F3-07EE-4EAA-9A89-27E84088C9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049A3B0-4108-4556-8F34-C24EA74273B1}" type="slidenum">
              <a:rPr altLang="pt-BR"/>
              <a:pPr/>
              <a:t>5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9383D2-945E-49E0-B4B4-F30BC6D0806D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0E5871-471B-42F7-BC8A-42381511DE80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7166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3059056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70250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92022908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784757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5088732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201037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6424837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X Número e íc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a livre: Forma 8">
            <a:extLst>
              <a:ext uri="{FF2B5EF4-FFF2-40B4-BE49-F238E27FC236}">
                <a16:creationId xmlns:a16="http://schemas.microsoft.com/office/drawing/2014/main" id="{D0F52EDE-127D-4BEF-9E4D-F47E30D64397}"/>
              </a:ext>
            </a:extLst>
          </p:cNvPr>
          <p:cNvSpPr/>
          <p:nvPr userDrawn="1"/>
        </p:nvSpPr>
        <p:spPr>
          <a:xfrm rot="5400000">
            <a:off x="6962775" y="1628775"/>
            <a:ext cx="6858000" cy="3600450"/>
          </a:xfrm>
          <a:custGeom>
            <a:avLst/>
            <a:gdLst>
              <a:gd name="connsiteX0" fmla="*/ 0 w 6858000"/>
              <a:gd name="connsiteY0" fmla="*/ 3600000 h 3600000"/>
              <a:gd name="connsiteX1" fmla="*/ 0 w 6858000"/>
              <a:gd name="connsiteY1" fmla="*/ 0 h 3600000"/>
              <a:gd name="connsiteX2" fmla="*/ 0 w 6858000"/>
              <a:gd name="connsiteY2" fmla="*/ 0 h 3600000"/>
              <a:gd name="connsiteX3" fmla="*/ 180000 w 6858000"/>
              <a:gd name="connsiteY3" fmla="*/ 0 h 3600000"/>
              <a:gd name="connsiteX4" fmla="*/ 6678000 w 6858000"/>
              <a:gd name="connsiteY4" fmla="*/ 0 h 3600000"/>
              <a:gd name="connsiteX5" fmla="*/ 6858000 w 6858000"/>
              <a:gd name="connsiteY5" fmla="*/ 0 h 3600000"/>
              <a:gd name="connsiteX6" fmla="*/ 6858000 w 6858000"/>
              <a:gd name="connsiteY6" fmla="*/ 180000 h 3600000"/>
              <a:gd name="connsiteX7" fmla="*/ 6858000 w 6858000"/>
              <a:gd name="connsiteY7" fmla="*/ 3600000 h 3600000"/>
              <a:gd name="connsiteX8" fmla="*/ 6678000 w 6858000"/>
              <a:gd name="connsiteY8" fmla="*/ 3600000 h 3600000"/>
              <a:gd name="connsiteX9" fmla="*/ 6678000 w 6858000"/>
              <a:gd name="connsiteY9" fmla="*/ 180000 h 3600000"/>
              <a:gd name="connsiteX10" fmla="*/ 180000 w 6858000"/>
              <a:gd name="connsiteY10" fmla="*/ 180000 h 3600000"/>
              <a:gd name="connsiteX11" fmla="*/ 180000 w 6858000"/>
              <a:gd name="connsiteY11" fmla="*/ 36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3600000">
                <a:moveTo>
                  <a:pt x="0" y="3600000"/>
                </a:moveTo>
                <a:lnTo>
                  <a:pt x="0" y="0"/>
                </a:lnTo>
                <a:lnTo>
                  <a:pt x="0" y="0"/>
                </a:lnTo>
                <a:lnTo>
                  <a:pt x="180000" y="0"/>
                </a:lnTo>
                <a:lnTo>
                  <a:pt x="6678000" y="0"/>
                </a:lnTo>
                <a:lnTo>
                  <a:pt x="6858000" y="0"/>
                </a:lnTo>
                <a:lnTo>
                  <a:pt x="6858000" y="180000"/>
                </a:lnTo>
                <a:lnTo>
                  <a:pt x="6858000" y="3600000"/>
                </a:lnTo>
                <a:lnTo>
                  <a:pt x="6678000" y="3600000"/>
                </a:lnTo>
                <a:lnTo>
                  <a:pt x="6678000" y="180000"/>
                </a:lnTo>
                <a:lnTo>
                  <a:pt x="180000" y="180000"/>
                </a:lnTo>
                <a:lnTo>
                  <a:pt x="180000" y="3600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24" name="Espaço Reservado para Imagem 23"/>
          <p:cNvSpPr>
            <a:spLocks noGrp="1"/>
          </p:cNvSpPr>
          <p:nvPr>
            <p:ph type="pic" sz="quarter" idx="12"/>
          </p:nvPr>
        </p:nvSpPr>
        <p:spPr>
          <a:xfrm>
            <a:off x="180000" y="179109"/>
            <a:ext cx="11832000" cy="6513922"/>
          </a:xfrm>
          <a:custGeom>
            <a:avLst/>
            <a:gdLst>
              <a:gd name="connsiteX0" fmla="*/ 0 w 11832000"/>
              <a:gd name="connsiteY0" fmla="*/ 0 h 6513922"/>
              <a:gd name="connsiteX1" fmla="*/ 8412000 w 11832000"/>
              <a:gd name="connsiteY1" fmla="*/ 0 h 6513922"/>
              <a:gd name="connsiteX2" fmla="*/ 8412000 w 11832000"/>
              <a:gd name="connsiteY2" fmla="*/ 891 h 6513922"/>
              <a:gd name="connsiteX3" fmla="*/ 11832000 w 11832000"/>
              <a:gd name="connsiteY3" fmla="*/ 891 h 6513922"/>
              <a:gd name="connsiteX4" fmla="*/ 11832000 w 11832000"/>
              <a:gd name="connsiteY4" fmla="*/ 6498891 h 6513922"/>
              <a:gd name="connsiteX5" fmla="*/ 8412000 w 11832000"/>
              <a:gd name="connsiteY5" fmla="*/ 6498891 h 6513922"/>
              <a:gd name="connsiteX6" fmla="*/ 8412000 w 11832000"/>
              <a:gd name="connsiteY6" fmla="*/ 6513922 h 6513922"/>
              <a:gd name="connsiteX7" fmla="*/ 0 w 11832000"/>
              <a:gd name="connsiteY7" fmla="*/ 6513922 h 6513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832000" h="6513922">
                <a:moveTo>
                  <a:pt x="0" y="0"/>
                </a:moveTo>
                <a:lnTo>
                  <a:pt x="8412000" y="0"/>
                </a:lnTo>
                <a:lnTo>
                  <a:pt x="8412000" y="891"/>
                </a:lnTo>
                <a:lnTo>
                  <a:pt x="11832000" y="891"/>
                </a:lnTo>
                <a:lnTo>
                  <a:pt x="11832000" y="6498891"/>
                </a:lnTo>
                <a:lnTo>
                  <a:pt x="8412000" y="6498891"/>
                </a:lnTo>
                <a:lnTo>
                  <a:pt x="8412000" y="6513922"/>
                </a:lnTo>
                <a:lnTo>
                  <a:pt x="0" y="651392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lIns="0" tIns="1764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4000" y="808185"/>
            <a:ext cx="7560000" cy="360000"/>
          </a:xfrm>
        </p:spPr>
        <p:txBody>
          <a:bodyPr rtlCol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3"/>
          </p:nvPr>
        </p:nvSpPr>
        <p:spPr>
          <a:xfrm>
            <a:off x="684213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4"/>
          </p:nvPr>
        </p:nvSpPr>
        <p:spPr>
          <a:xfrm>
            <a:off x="510455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2" name="Espaço Reservado para Texto 4"/>
          <p:cNvSpPr>
            <a:spLocks noGrp="1"/>
          </p:cNvSpPr>
          <p:nvPr>
            <p:ph type="body" sz="quarter" idx="15"/>
          </p:nvPr>
        </p:nvSpPr>
        <p:spPr>
          <a:xfrm>
            <a:off x="2971013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3" name="Espaço Reservado para Texto 10"/>
          <p:cNvSpPr>
            <a:spLocks noGrp="1"/>
          </p:cNvSpPr>
          <p:nvPr>
            <p:ph type="body" sz="quarter" idx="16"/>
          </p:nvPr>
        </p:nvSpPr>
        <p:spPr>
          <a:xfrm>
            <a:off x="2797255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4" name="Espaço Reservado para Texto 4"/>
          <p:cNvSpPr>
            <a:spLocks noGrp="1"/>
          </p:cNvSpPr>
          <p:nvPr>
            <p:ph type="body" sz="quarter" idx="17"/>
          </p:nvPr>
        </p:nvSpPr>
        <p:spPr>
          <a:xfrm>
            <a:off x="5269707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5" name="Espaço Reservado para Texto 10"/>
          <p:cNvSpPr>
            <a:spLocks noGrp="1"/>
          </p:cNvSpPr>
          <p:nvPr>
            <p:ph type="body" sz="quarter" idx="18"/>
          </p:nvPr>
        </p:nvSpPr>
        <p:spPr>
          <a:xfrm>
            <a:off x="5096056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6" name="Espaço Reservado para Texto 4"/>
          <p:cNvSpPr>
            <a:spLocks noGrp="1"/>
          </p:cNvSpPr>
          <p:nvPr>
            <p:ph type="body" sz="quarter" idx="19"/>
          </p:nvPr>
        </p:nvSpPr>
        <p:spPr>
          <a:xfrm>
            <a:off x="7544613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7" name="Espaço Reservado para Texto 10"/>
          <p:cNvSpPr>
            <a:spLocks noGrp="1"/>
          </p:cNvSpPr>
          <p:nvPr>
            <p:ph type="body" sz="quarter" idx="20"/>
          </p:nvPr>
        </p:nvSpPr>
        <p:spPr>
          <a:xfrm>
            <a:off x="7370855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8" name="Espaço Reservado para Texto 4"/>
          <p:cNvSpPr>
            <a:spLocks noGrp="1"/>
          </p:cNvSpPr>
          <p:nvPr>
            <p:ph type="body" sz="quarter" idx="21"/>
          </p:nvPr>
        </p:nvSpPr>
        <p:spPr>
          <a:xfrm>
            <a:off x="9831412" y="3079573"/>
            <a:ext cx="1652587" cy="435600"/>
          </a:xfrm>
          <a:solidFill>
            <a:schemeClr val="tx2">
              <a:alpha val="70000"/>
            </a:schemeClr>
          </a:solidFill>
        </p:spPr>
        <p:txBody>
          <a:bodyPr rtlCol="0" anchor="ctr"/>
          <a:lstStyle>
            <a:lvl1pPr marL="0" indent="0" algn="ctr">
              <a:buNone/>
              <a:defRPr sz="2400" b="1" cap="all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19" name="Espaço Reservado para Texto 10"/>
          <p:cNvSpPr>
            <a:spLocks noGrp="1"/>
          </p:cNvSpPr>
          <p:nvPr>
            <p:ph type="body" sz="quarter" idx="22"/>
          </p:nvPr>
        </p:nvSpPr>
        <p:spPr>
          <a:xfrm>
            <a:off x="9657654" y="3799847"/>
            <a:ext cx="1999889" cy="846137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447675" indent="0">
              <a:buNone/>
              <a:defRPr>
                <a:solidFill>
                  <a:schemeClr val="bg1"/>
                </a:solidFill>
              </a:defRPr>
            </a:lvl3pPr>
            <a:lvl4pPr marL="628650" indent="0">
              <a:buNone/>
              <a:defRPr>
                <a:solidFill>
                  <a:schemeClr val="bg1"/>
                </a:solidFill>
              </a:defRPr>
            </a:lvl4pPr>
            <a:lvl5pPr marL="809625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BR" noProof="0"/>
              <a:t>Clique para editar os estilos de texto Mestres</a:t>
            </a:r>
          </a:p>
        </p:txBody>
      </p:sp>
      <p:sp>
        <p:nvSpPr>
          <p:cNvPr id="22" name="Subtítulo 2"/>
          <p:cNvSpPr>
            <a:spLocks noGrp="1"/>
          </p:cNvSpPr>
          <p:nvPr>
            <p:ph type="subTitle" idx="1"/>
          </p:nvPr>
        </p:nvSpPr>
        <p:spPr>
          <a:xfrm>
            <a:off x="5101000" y="5271502"/>
            <a:ext cx="1990001" cy="620016"/>
          </a:xfrm>
          <a:gradFill>
            <a:gsLst>
              <a:gs pos="0">
                <a:schemeClr val="tx2"/>
              </a:gs>
              <a:gs pos="100000">
                <a:schemeClr val="accent2"/>
              </a:gs>
            </a:gsLst>
            <a:lin ang="14400000" scaled="0"/>
          </a:gradFill>
        </p:spPr>
        <p:txBody>
          <a:bodyPr lIns="0" rtlCol="0" anchor="ctr"/>
          <a:lstStyle>
            <a:lvl1pPr marL="0" indent="0" algn="ctr">
              <a:buNone/>
              <a:defRPr sz="24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sp>
        <p:nvSpPr>
          <p:cNvPr id="26" name="Espaço Reservado para Imagem 25"/>
          <p:cNvSpPr>
            <a:spLocks noGrp="1"/>
          </p:cNvSpPr>
          <p:nvPr>
            <p:ph type="pic" sz="quarter" idx="23"/>
          </p:nvPr>
        </p:nvSpPr>
        <p:spPr>
          <a:xfrm>
            <a:off x="1098550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7" name="Espaço Reservado para Imagem 25"/>
          <p:cNvSpPr>
            <a:spLocks noGrp="1"/>
          </p:cNvSpPr>
          <p:nvPr>
            <p:ph type="pic" sz="quarter" idx="24"/>
          </p:nvPr>
        </p:nvSpPr>
        <p:spPr>
          <a:xfrm>
            <a:off x="3385350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8" name="Espaço Reservado para Imagem 25"/>
          <p:cNvSpPr>
            <a:spLocks noGrp="1"/>
          </p:cNvSpPr>
          <p:nvPr>
            <p:ph type="pic" sz="quarter" idx="25"/>
          </p:nvPr>
        </p:nvSpPr>
        <p:spPr>
          <a:xfrm>
            <a:off x="5684044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Imagem 25"/>
          <p:cNvSpPr>
            <a:spLocks noGrp="1"/>
          </p:cNvSpPr>
          <p:nvPr>
            <p:ph type="pic" sz="quarter" idx="26"/>
          </p:nvPr>
        </p:nvSpPr>
        <p:spPr>
          <a:xfrm>
            <a:off x="7958950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30" name="Espaço Reservado para Imagem 25"/>
          <p:cNvSpPr>
            <a:spLocks noGrp="1"/>
          </p:cNvSpPr>
          <p:nvPr>
            <p:ph type="pic" sz="quarter" idx="27"/>
          </p:nvPr>
        </p:nvSpPr>
        <p:spPr>
          <a:xfrm>
            <a:off x="10245749" y="2217585"/>
            <a:ext cx="823913" cy="823913"/>
          </a:xfrm>
        </p:spPr>
        <p:txBody>
          <a:bodyPr rtlCol="0" anchor="ctr"/>
          <a:lstStyle>
            <a:lvl1pPr marL="0" indent="0" algn="ctr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1" name="Espaço Reservado para Rodapé 6">
            <a:extLst>
              <a:ext uri="{FF2B5EF4-FFF2-40B4-BE49-F238E27FC236}">
                <a16:creationId xmlns:a16="http://schemas.microsoft.com/office/drawing/2014/main" id="{B859C191-A259-4782-96C2-565A83C0C167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 noProof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3" name="Espaço reservado para o número do slide 7">
            <a:extLst>
              <a:ext uri="{FF2B5EF4-FFF2-40B4-BE49-F238E27FC236}">
                <a16:creationId xmlns:a16="http://schemas.microsoft.com/office/drawing/2014/main" id="{E533C3BF-D1FB-4EA0-94EA-82B0F716EAC0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9903BBF-94B9-4704-AA6B-BE7DBC7B107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50797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7343065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C1B850-E567-431E-BC2E-832A076CA593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0EC77C-F96D-4AFA-B158-C9CDD9753E68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8276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89386168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5103442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05CF49-41B8-43E8-8344-34451A1D8175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9FC37D-7AE3-4D3D-B5FB-F1E521EAD7E5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6492829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9D4950-07A8-4B69-A1F7-AFD6AB9A51AE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58B8AA-DE88-4040-8566-460D2F738FEE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0596948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6580395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72442C-391C-4432-80F2-5D17D632B6E5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D62E3-B4D5-4797-B2AC-986999AFCAEC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7062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64000"/>
            <a:lum/>
          </a:blip>
          <a:srcRect/>
          <a:stretch>
            <a:fillRect r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7CDEFB-83C4-4814-8FEB-927B4BDB5ED4}" type="datetime1">
              <a:rPr lang="pt-BR" smtClean="0"/>
              <a:pPr>
                <a:defRPr/>
              </a:pPr>
              <a:t>19/09/2024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FE18A5D-35F3-45FA-B0A1-6C3FBB763143}" type="slidenum">
              <a:rPr lang="pt-BR" altLang="pt-BR" smtClean="0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5076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09" r:id="rId12"/>
    <p:sldLayoutId id="2147484010" r:id="rId13"/>
    <p:sldLayoutId id="2147484011" r:id="rId14"/>
    <p:sldLayoutId id="2147484012" r:id="rId15"/>
    <p:sldLayoutId id="2147484013" r:id="rId16"/>
    <p:sldLayoutId id="214748401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customXml" Target="../ink/ink2.xml"/><Relationship Id="rId5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customXml" Target="../ink/ink6.xml"/><Relationship Id="rId5" Type="http://schemas.openxmlformats.org/officeDocument/2006/relationships/customXml" Target="../ink/ink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customXml" Target="../ink/ink9.xml"/><Relationship Id="rId5" Type="http://schemas.openxmlformats.org/officeDocument/2006/relationships/customXml" Target="../ink/ink8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10">
            <a:extLst>
              <a:ext uri="{FF2B5EF4-FFF2-40B4-BE49-F238E27FC236}">
                <a16:creationId xmlns:a16="http://schemas.microsoft.com/office/drawing/2014/main" id="{A10AFEA0-10ED-0095-DF82-C571374BF9A0}"/>
              </a:ext>
            </a:extLst>
          </p:cNvPr>
          <p:cNvGrpSpPr>
            <a:grpSpLocks/>
          </p:cNvGrpSpPr>
          <p:nvPr/>
        </p:nvGrpSpPr>
        <p:grpSpPr bwMode="auto">
          <a:xfrm>
            <a:off x="501965" y="1581115"/>
            <a:ext cx="7953146" cy="4745040"/>
            <a:chOff x="3921760" y="3240556"/>
            <a:chExt cx="8270240" cy="2306320"/>
          </a:xfrm>
          <a:noFill/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881B7791-0A41-79AE-AD57-59086EE7AC63}"/>
                </a:ext>
              </a:extLst>
            </p:cNvPr>
            <p:cNvSpPr/>
            <p:nvPr/>
          </p:nvSpPr>
          <p:spPr>
            <a:xfrm>
              <a:off x="3921760" y="3240556"/>
              <a:ext cx="8270240" cy="2306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C2344FD7-030F-C922-121D-DBD47DB38D33}"/>
                </a:ext>
              </a:extLst>
            </p:cNvPr>
            <p:cNvCxnSpPr>
              <a:cxnSpLocks/>
            </p:cNvCxnSpPr>
            <p:nvPr/>
          </p:nvCxnSpPr>
          <p:spPr>
            <a:xfrm>
              <a:off x="4261914" y="4648206"/>
              <a:ext cx="6762230" cy="0"/>
            </a:xfrm>
            <a:prstGeom prst="line">
              <a:avLst/>
            </a:prstGeom>
            <a:grpFill/>
            <a:ln w="28575">
              <a:solidFill>
                <a:schemeClr val="bg1">
                  <a:alpha val="31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ubtítulo 2">
            <a:extLst>
              <a:ext uri="{FF2B5EF4-FFF2-40B4-BE49-F238E27FC236}">
                <a16:creationId xmlns:a16="http://schemas.microsoft.com/office/drawing/2014/main" id="{91BDBE00-D093-9573-7F31-0B6462D8A0D7}"/>
              </a:ext>
            </a:extLst>
          </p:cNvPr>
          <p:cNvSpPr txBox="1">
            <a:spLocks noChangeArrowheads="1"/>
          </p:cNvSpPr>
          <p:nvPr/>
        </p:nvSpPr>
        <p:spPr>
          <a:xfrm>
            <a:off x="501965" y="1311240"/>
            <a:ext cx="1936750" cy="539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altLang="pt-BR" noProof="1">
                <a:solidFill>
                  <a:schemeClr val="bg1"/>
                </a:solidFill>
                <a:highlight>
                  <a:srgbClr val="005AA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Autores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BA1FDDB-3957-055C-2A3F-8BC734F1352A}"/>
              </a:ext>
            </a:extLst>
          </p:cNvPr>
          <p:cNvSpPr txBox="1">
            <a:spLocks noChangeArrowheads="1"/>
          </p:cNvSpPr>
          <p:nvPr/>
        </p:nvSpPr>
        <p:spPr>
          <a:xfrm>
            <a:off x="501965" y="406654"/>
            <a:ext cx="5248140" cy="77448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altLang="pt-BR" noProof="1">
                <a:solidFill>
                  <a:schemeClr val="bg1"/>
                </a:solidFill>
                <a:highlight>
                  <a:srgbClr val="005AA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Título da apresentação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2660FAD-662A-09B3-E914-154FD3BB8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176" y="5629885"/>
            <a:ext cx="2154865" cy="9620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837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Rodapé 19">
            <a:extLst>
              <a:ext uri="{FF2B5EF4-FFF2-40B4-BE49-F238E27FC236}">
                <a16:creationId xmlns:a16="http://schemas.microsoft.com/office/drawing/2014/main" id="{16A2B186-E382-4D47-A1E8-ABF9512191C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3754438" y="6170613"/>
            <a:ext cx="4114800" cy="365125"/>
          </a:xfrm>
        </p:spPr>
        <p:txBody>
          <a:bodyPr/>
          <a:lstStyle/>
          <a:p>
            <a:pPr>
              <a:defRPr/>
            </a:pPr>
            <a:endParaRPr lang="pt-BR" noProof="1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47" name="Tinta 46">
                <a:extLst>
                  <a:ext uri="{FF2B5EF4-FFF2-40B4-BE49-F238E27FC236}">
                    <a16:creationId xmlns:a16="http://schemas.microsoft.com/office/drawing/2014/main" id="{9FE2E349-12EA-439F-9598-EBDCF47A31F0}"/>
                  </a:ext>
                </a:extLst>
              </p14:cNvPr>
              <p14:cNvContentPartPr/>
              <p14:nvPr/>
            </p14:nvContentPartPr>
            <p14:xfrm>
              <a:off x="9907277" y="922708"/>
              <a:ext cx="360" cy="360"/>
            </p14:xfrm>
          </p:contentPart>
        </mc:Choice>
        <mc:Fallback xmlns="">
          <p:pic>
            <p:nvPicPr>
              <p:cNvPr id="47" name="Tinta 46">
                <a:extLst>
                  <a:ext uri="{FF2B5EF4-FFF2-40B4-BE49-F238E27FC236}">
                    <a16:creationId xmlns:a16="http://schemas.microsoft.com/office/drawing/2014/main" id="{9FE2E349-12EA-439F-9598-EBDCF47A31F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89277" y="815068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48" name="Tinta 47">
                <a:extLst>
                  <a:ext uri="{FF2B5EF4-FFF2-40B4-BE49-F238E27FC236}">
                    <a16:creationId xmlns:a16="http://schemas.microsoft.com/office/drawing/2014/main" id="{41F08252-8EA4-48A4-8BB2-D69CDA6411F2}"/>
                  </a:ext>
                </a:extLst>
              </p14:cNvPr>
              <p14:cNvContentPartPr/>
              <p14:nvPr/>
            </p14:nvContentPartPr>
            <p14:xfrm>
              <a:off x="9907277" y="922708"/>
              <a:ext cx="360" cy="360"/>
            </p14:xfrm>
          </p:contentPart>
        </mc:Choice>
        <mc:Fallback xmlns="">
          <p:pic>
            <p:nvPicPr>
              <p:cNvPr id="48" name="Tinta 47">
                <a:extLst>
                  <a:ext uri="{FF2B5EF4-FFF2-40B4-BE49-F238E27FC236}">
                    <a16:creationId xmlns:a16="http://schemas.microsoft.com/office/drawing/2014/main" id="{41F08252-8EA4-48A4-8BB2-D69CDA6411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89277" y="815068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49" name="Tinta 48">
                <a:extLst>
                  <a:ext uri="{FF2B5EF4-FFF2-40B4-BE49-F238E27FC236}">
                    <a16:creationId xmlns:a16="http://schemas.microsoft.com/office/drawing/2014/main" id="{B2510FF0-353B-4FA6-B512-646714E0DC05}"/>
                  </a:ext>
                </a:extLst>
              </p14:cNvPr>
              <p14:cNvContentPartPr/>
              <p14:nvPr/>
            </p14:nvContentPartPr>
            <p14:xfrm>
              <a:off x="9907277" y="922708"/>
              <a:ext cx="360" cy="360"/>
            </p14:xfrm>
          </p:contentPart>
        </mc:Choice>
        <mc:Fallback xmlns="">
          <p:pic>
            <p:nvPicPr>
              <p:cNvPr id="49" name="Tinta 48">
                <a:extLst>
                  <a:ext uri="{FF2B5EF4-FFF2-40B4-BE49-F238E27FC236}">
                    <a16:creationId xmlns:a16="http://schemas.microsoft.com/office/drawing/2014/main" id="{B2510FF0-353B-4FA6-B512-646714E0DC0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889277" y="815068"/>
                <a:ext cx="36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aixaDeTexto 5">
            <a:extLst>
              <a:ext uri="{FF2B5EF4-FFF2-40B4-BE49-F238E27FC236}">
                <a16:creationId xmlns:a16="http://schemas.microsoft.com/office/drawing/2014/main" id="{5AF822B1-E83B-3CE7-EF64-BB42FA4D7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2262"/>
            <a:ext cx="6489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5AA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Nome do Tópico/Assunto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0C17831-4859-419F-0380-899A30A7A0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659" y="5580342"/>
            <a:ext cx="1909096" cy="852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Rodapé 19">
            <a:extLst>
              <a:ext uri="{FF2B5EF4-FFF2-40B4-BE49-F238E27FC236}">
                <a16:creationId xmlns:a16="http://schemas.microsoft.com/office/drawing/2014/main" id="{16A2B186-E382-4D47-A1E8-ABF9512191C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3754438" y="6170613"/>
            <a:ext cx="4114800" cy="365125"/>
          </a:xfrm>
        </p:spPr>
        <p:txBody>
          <a:bodyPr/>
          <a:lstStyle/>
          <a:p>
            <a:pPr>
              <a:defRPr/>
            </a:pPr>
            <a:endParaRPr lang="pt-BR" noProof="1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47" name="Tinta 46">
                <a:extLst>
                  <a:ext uri="{FF2B5EF4-FFF2-40B4-BE49-F238E27FC236}">
                    <a16:creationId xmlns:a16="http://schemas.microsoft.com/office/drawing/2014/main" id="{9FE2E349-12EA-439F-9598-EBDCF47A31F0}"/>
                  </a:ext>
                </a:extLst>
              </p14:cNvPr>
              <p14:cNvContentPartPr/>
              <p14:nvPr/>
            </p14:nvContentPartPr>
            <p14:xfrm>
              <a:off x="9907277" y="922708"/>
              <a:ext cx="360" cy="360"/>
            </p14:xfrm>
          </p:contentPart>
        </mc:Choice>
        <mc:Fallback xmlns="">
          <p:pic>
            <p:nvPicPr>
              <p:cNvPr id="47" name="Tinta 46">
                <a:extLst>
                  <a:ext uri="{FF2B5EF4-FFF2-40B4-BE49-F238E27FC236}">
                    <a16:creationId xmlns:a16="http://schemas.microsoft.com/office/drawing/2014/main" id="{9FE2E349-12EA-439F-9598-EBDCF47A31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9277" y="814708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48" name="Tinta 47">
                <a:extLst>
                  <a:ext uri="{FF2B5EF4-FFF2-40B4-BE49-F238E27FC236}">
                    <a16:creationId xmlns:a16="http://schemas.microsoft.com/office/drawing/2014/main" id="{41F08252-8EA4-48A4-8BB2-D69CDA6411F2}"/>
                  </a:ext>
                </a:extLst>
              </p14:cNvPr>
              <p14:cNvContentPartPr/>
              <p14:nvPr/>
            </p14:nvContentPartPr>
            <p14:xfrm>
              <a:off x="9907277" y="922708"/>
              <a:ext cx="360" cy="360"/>
            </p14:xfrm>
          </p:contentPart>
        </mc:Choice>
        <mc:Fallback xmlns="">
          <p:pic>
            <p:nvPicPr>
              <p:cNvPr id="48" name="Tinta 47">
                <a:extLst>
                  <a:ext uri="{FF2B5EF4-FFF2-40B4-BE49-F238E27FC236}">
                    <a16:creationId xmlns:a16="http://schemas.microsoft.com/office/drawing/2014/main" id="{41F08252-8EA4-48A4-8BB2-D69CDA6411F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9277" y="814708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49" name="Tinta 48">
                <a:extLst>
                  <a:ext uri="{FF2B5EF4-FFF2-40B4-BE49-F238E27FC236}">
                    <a16:creationId xmlns:a16="http://schemas.microsoft.com/office/drawing/2014/main" id="{B2510FF0-353B-4FA6-B512-646714E0DC05}"/>
                  </a:ext>
                </a:extLst>
              </p14:cNvPr>
              <p14:cNvContentPartPr/>
              <p14:nvPr/>
            </p14:nvContentPartPr>
            <p14:xfrm>
              <a:off x="9907277" y="922708"/>
              <a:ext cx="360" cy="360"/>
            </p14:xfrm>
          </p:contentPart>
        </mc:Choice>
        <mc:Fallback xmlns="">
          <p:pic>
            <p:nvPicPr>
              <p:cNvPr id="49" name="Tinta 48">
                <a:extLst>
                  <a:ext uri="{FF2B5EF4-FFF2-40B4-BE49-F238E27FC236}">
                    <a16:creationId xmlns:a16="http://schemas.microsoft.com/office/drawing/2014/main" id="{B2510FF0-353B-4FA6-B512-646714E0DC0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9277" y="814708"/>
                <a:ext cx="36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aixaDeTexto 5">
            <a:extLst>
              <a:ext uri="{FF2B5EF4-FFF2-40B4-BE49-F238E27FC236}">
                <a16:creationId xmlns:a16="http://schemas.microsoft.com/office/drawing/2014/main" id="{5AF822B1-E83B-3CE7-EF64-BB42FA4D7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2262"/>
            <a:ext cx="6489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5AA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Nome do Tópico/Assunto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BC0A648-43FF-0038-8EDF-FC785A9EBB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5237" y="5636742"/>
            <a:ext cx="1882580" cy="840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2579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Rodapé 19">
            <a:extLst>
              <a:ext uri="{FF2B5EF4-FFF2-40B4-BE49-F238E27FC236}">
                <a16:creationId xmlns:a16="http://schemas.microsoft.com/office/drawing/2014/main" id="{16A2B186-E382-4D47-A1E8-ABF9512191C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3754438" y="6170613"/>
            <a:ext cx="4114800" cy="365125"/>
          </a:xfrm>
        </p:spPr>
        <p:txBody>
          <a:bodyPr/>
          <a:lstStyle/>
          <a:p>
            <a:pPr>
              <a:defRPr/>
            </a:pPr>
            <a:endParaRPr lang="pt-BR" noProof="1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47" name="Tinta 46">
                <a:extLst>
                  <a:ext uri="{FF2B5EF4-FFF2-40B4-BE49-F238E27FC236}">
                    <a16:creationId xmlns:a16="http://schemas.microsoft.com/office/drawing/2014/main" id="{9FE2E349-12EA-439F-9598-EBDCF47A31F0}"/>
                  </a:ext>
                </a:extLst>
              </p14:cNvPr>
              <p14:cNvContentPartPr/>
              <p14:nvPr/>
            </p14:nvContentPartPr>
            <p14:xfrm>
              <a:off x="9907277" y="922708"/>
              <a:ext cx="360" cy="360"/>
            </p14:xfrm>
          </p:contentPart>
        </mc:Choice>
        <mc:Fallback xmlns="">
          <p:pic>
            <p:nvPicPr>
              <p:cNvPr id="47" name="Tinta 46">
                <a:extLst>
                  <a:ext uri="{FF2B5EF4-FFF2-40B4-BE49-F238E27FC236}">
                    <a16:creationId xmlns:a16="http://schemas.microsoft.com/office/drawing/2014/main" id="{9FE2E349-12EA-439F-9598-EBDCF47A31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9277" y="814708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48" name="Tinta 47">
                <a:extLst>
                  <a:ext uri="{FF2B5EF4-FFF2-40B4-BE49-F238E27FC236}">
                    <a16:creationId xmlns:a16="http://schemas.microsoft.com/office/drawing/2014/main" id="{41F08252-8EA4-48A4-8BB2-D69CDA6411F2}"/>
                  </a:ext>
                </a:extLst>
              </p14:cNvPr>
              <p14:cNvContentPartPr/>
              <p14:nvPr/>
            </p14:nvContentPartPr>
            <p14:xfrm>
              <a:off x="9907277" y="922708"/>
              <a:ext cx="360" cy="360"/>
            </p14:xfrm>
          </p:contentPart>
        </mc:Choice>
        <mc:Fallback xmlns="">
          <p:pic>
            <p:nvPicPr>
              <p:cNvPr id="48" name="Tinta 47">
                <a:extLst>
                  <a:ext uri="{FF2B5EF4-FFF2-40B4-BE49-F238E27FC236}">
                    <a16:creationId xmlns:a16="http://schemas.microsoft.com/office/drawing/2014/main" id="{41F08252-8EA4-48A4-8BB2-D69CDA6411F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9277" y="814708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49" name="Tinta 48">
                <a:extLst>
                  <a:ext uri="{FF2B5EF4-FFF2-40B4-BE49-F238E27FC236}">
                    <a16:creationId xmlns:a16="http://schemas.microsoft.com/office/drawing/2014/main" id="{B2510FF0-353B-4FA6-B512-646714E0DC05}"/>
                  </a:ext>
                </a:extLst>
              </p14:cNvPr>
              <p14:cNvContentPartPr/>
              <p14:nvPr/>
            </p14:nvContentPartPr>
            <p14:xfrm>
              <a:off x="9907277" y="922708"/>
              <a:ext cx="360" cy="360"/>
            </p14:xfrm>
          </p:contentPart>
        </mc:Choice>
        <mc:Fallback xmlns="">
          <p:pic>
            <p:nvPicPr>
              <p:cNvPr id="49" name="Tinta 48">
                <a:extLst>
                  <a:ext uri="{FF2B5EF4-FFF2-40B4-BE49-F238E27FC236}">
                    <a16:creationId xmlns:a16="http://schemas.microsoft.com/office/drawing/2014/main" id="{B2510FF0-353B-4FA6-B512-646714E0DC0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889277" y="814708"/>
                <a:ext cx="36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aixaDeTexto 5">
            <a:extLst>
              <a:ext uri="{FF2B5EF4-FFF2-40B4-BE49-F238E27FC236}">
                <a16:creationId xmlns:a16="http://schemas.microsoft.com/office/drawing/2014/main" id="{5AF822B1-E83B-3CE7-EF64-BB42FA4D7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2262"/>
            <a:ext cx="6489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5AA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Nome do Tópico/Assunto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1FD0A28-872C-9773-5E95-356AC5F915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4868" y="5607402"/>
            <a:ext cx="1860892" cy="8308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7741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ED177884-4151-484C-8F97-E18DEC46670C}"/>
                  </a:ext>
                </a:extLst>
              </p14:cNvPr>
              <p14:cNvContentPartPr/>
              <p14:nvPr/>
            </p14:nvContentPartPr>
            <p14:xfrm>
              <a:off x="8500011" y="1436591"/>
              <a:ext cx="360" cy="360"/>
            </p14:xfrm>
          </p:contentPart>
        </mc:Choice>
        <mc:Fallback xmlns=""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ED177884-4151-484C-8F97-E18DEC46670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82011" y="1328591"/>
                <a:ext cx="36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id="{650572BB-402B-4A8D-8E42-ABE41CCF3EC4}"/>
              </a:ext>
            </a:extLst>
          </p:cNvPr>
          <p:cNvSpPr txBox="1">
            <a:spLocks/>
          </p:cNvSpPr>
          <p:nvPr/>
        </p:nvSpPr>
        <p:spPr>
          <a:xfrm>
            <a:off x="1565099" y="5094507"/>
            <a:ext cx="3314700" cy="33020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Nome do apresentador</a:t>
            </a:r>
          </a:p>
        </p:txBody>
      </p:sp>
      <p:sp>
        <p:nvSpPr>
          <p:cNvPr id="23" name="Espaço Reservado para Texto 4">
            <a:extLst>
              <a:ext uri="{FF2B5EF4-FFF2-40B4-BE49-F238E27FC236}">
                <a16:creationId xmlns:a16="http://schemas.microsoft.com/office/drawing/2014/main" id="{4013AC24-E391-4C68-A034-97C73F943760}"/>
              </a:ext>
            </a:extLst>
          </p:cNvPr>
          <p:cNvSpPr txBox="1">
            <a:spLocks/>
          </p:cNvSpPr>
          <p:nvPr/>
        </p:nvSpPr>
        <p:spPr>
          <a:xfrm>
            <a:off x="1603822" y="5537631"/>
            <a:ext cx="3314700" cy="33020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</a:p>
        </p:txBody>
      </p:sp>
      <p:grpSp>
        <p:nvGrpSpPr>
          <p:cNvPr id="24" name="Grupo 54" descr="Ícone de Pessoa">
            <a:extLst>
              <a:ext uri="{FF2B5EF4-FFF2-40B4-BE49-F238E27FC236}">
                <a16:creationId xmlns:a16="http://schemas.microsoft.com/office/drawing/2014/main" id="{152A2F78-D504-4AC8-AC0A-4691E99A925F}"/>
              </a:ext>
            </a:extLst>
          </p:cNvPr>
          <p:cNvGrpSpPr/>
          <p:nvPr/>
        </p:nvGrpSpPr>
        <p:grpSpPr>
          <a:xfrm>
            <a:off x="1293402" y="5084795"/>
            <a:ext cx="297521" cy="297521"/>
            <a:chOff x="1334697" y="4580661"/>
            <a:chExt cx="360000" cy="360000"/>
          </a:xfrm>
        </p:grpSpPr>
        <p:grpSp>
          <p:nvGrpSpPr>
            <p:cNvPr id="31" name="Grupo 55">
              <a:extLst>
                <a:ext uri="{FF2B5EF4-FFF2-40B4-BE49-F238E27FC236}">
                  <a16:creationId xmlns:a16="http://schemas.microsoft.com/office/drawing/2014/main" id="{AFEB5790-31A9-44D8-A62B-40DF123E736B}"/>
                </a:ext>
              </a:extLst>
            </p:cNvPr>
            <p:cNvGrpSpPr/>
            <p:nvPr/>
          </p:nvGrpSpPr>
          <p:grpSpPr>
            <a:xfrm>
              <a:off x="1421012" y="4633770"/>
              <a:ext cx="180975" cy="231458"/>
              <a:chOff x="1443237" y="4633770"/>
              <a:chExt cx="180975" cy="231458"/>
            </a:xfrm>
          </p:grpSpPr>
          <p:sp>
            <p:nvSpPr>
              <p:cNvPr id="38" name="Forma Livre: Forma 37">
                <a:extLst>
                  <a:ext uri="{FF2B5EF4-FFF2-40B4-BE49-F238E27FC236}">
                    <a16:creationId xmlns:a16="http://schemas.microsoft.com/office/drawing/2014/main" id="{759C1598-0E73-45BA-8346-50046CC3FD48}"/>
                  </a:ext>
                </a:extLst>
              </p:cNvPr>
              <p:cNvSpPr/>
              <p:nvPr/>
            </p:nvSpPr>
            <p:spPr>
              <a:xfrm>
                <a:off x="1478479" y="4633770"/>
                <a:ext cx="114300" cy="114300"/>
              </a:xfrm>
              <a:custGeom>
                <a:avLst/>
                <a:gdLst>
                  <a:gd name="connsiteX0" fmla="*/ 118110 w 114300"/>
                  <a:gd name="connsiteY0" fmla="*/ 59055 h 114300"/>
                  <a:gd name="connsiteX1" fmla="*/ 59055 w 114300"/>
                  <a:gd name="connsiteY1" fmla="*/ 118110 h 114300"/>
                  <a:gd name="connsiteX2" fmla="*/ 0 w 114300"/>
                  <a:gd name="connsiteY2" fmla="*/ 59055 h 114300"/>
                  <a:gd name="connsiteX3" fmla="*/ 59055 w 114300"/>
                  <a:gd name="connsiteY3" fmla="*/ 0 h 114300"/>
                  <a:gd name="connsiteX4" fmla="*/ 118110 w 114300"/>
                  <a:gd name="connsiteY4" fmla="*/ 59055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8110" y="59055"/>
                    </a:moveTo>
                    <a:cubicBezTo>
                      <a:pt x="118110" y="91440"/>
                      <a:pt x="91440" y="118110"/>
                      <a:pt x="59055" y="118110"/>
                    </a:cubicBezTo>
                    <a:cubicBezTo>
                      <a:pt x="26670" y="118110"/>
                      <a:pt x="0" y="91440"/>
                      <a:pt x="0" y="59055"/>
                    </a:cubicBezTo>
                    <a:cubicBezTo>
                      <a:pt x="0" y="26670"/>
                      <a:pt x="26670" y="0"/>
                      <a:pt x="59055" y="0"/>
                    </a:cubicBezTo>
                    <a:cubicBezTo>
                      <a:pt x="91440" y="0"/>
                      <a:pt x="118110" y="25718"/>
                      <a:pt x="118110" y="5905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3813" cap="flat">
                <a:solidFill>
                  <a:srgbClr val="00B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pt-BR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orma livre: Forma 58">
                <a:extLst>
                  <a:ext uri="{FF2B5EF4-FFF2-40B4-BE49-F238E27FC236}">
                    <a16:creationId xmlns:a16="http://schemas.microsoft.com/office/drawing/2014/main" id="{A7A720DD-0A5C-4890-820F-6F6357D39B16}"/>
                  </a:ext>
                </a:extLst>
              </p:cNvPr>
              <p:cNvSpPr/>
              <p:nvPr/>
            </p:nvSpPr>
            <p:spPr>
              <a:xfrm>
                <a:off x="1443237" y="4798553"/>
                <a:ext cx="180975" cy="66675"/>
              </a:xfrm>
              <a:custGeom>
                <a:avLst/>
                <a:gdLst>
                  <a:gd name="connsiteX0" fmla="*/ 0 w 180975"/>
                  <a:gd name="connsiteY0" fmla="*/ 72390 h 66675"/>
                  <a:gd name="connsiteX1" fmla="*/ 94298 w 180975"/>
                  <a:gd name="connsiteY1" fmla="*/ 0 h 66675"/>
                  <a:gd name="connsiteX2" fmla="*/ 188595 w 180975"/>
                  <a:gd name="connsiteY2" fmla="*/ 72390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0975" h="66675">
                    <a:moveTo>
                      <a:pt x="0" y="72390"/>
                    </a:moveTo>
                    <a:cubicBezTo>
                      <a:pt x="0" y="20955"/>
                      <a:pt x="41910" y="0"/>
                      <a:pt x="94298" y="0"/>
                    </a:cubicBezTo>
                    <a:cubicBezTo>
                      <a:pt x="146685" y="0"/>
                      <a:pt x="188595" y="20955"/>
                      <a:pt x="188595" y="72390"/>
                    </a:cubicBezTo>
                  </a:path>
                </a:pathLst>
              </a:custGeom>
              <a:solidFill>
                <a:schemeClr val="accent2"/>
              </a:solidFill>
              <a:ln w="23813" cap="flat">
                <a:solidFill>
                  <a:srgbClr val="00B0F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pt-BR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" name="Forma Livre: Forma 32">
              <a:extLst>
                <a:ext uri="{FF2B5EF4-FFF2-40B4-BE49-F238E27FC236}">
                  <a16:creationId xmlns:a16="http://schemas.microsoft.com/office/drawing/2014/main" id="{57086442-A99C-4BC5-A634-5FE14C87846D}"/>
                </a:ext>
              </a:extLst>
            </p:cNvPr>
            <p:cNvSpPr/>
            <p:nvPr/>
          </p:nvSpPr>
          <p:spPr>
            <a:xfrm>
              <a:off x="1334697" y="4580661"/>
              <a:ext cx="360000" cy="360000"/>
            </a:xfrm>
            <a:custGeom>
              <a:avLst/>
              <a:gdLst>
                <a:gd name="connsiteX0" fmla="*/ 0 w 360000"/>
                <a:gd name="connsiteY0" fmla="*/ 0 h 360000"/>
                <a:gd name="connsiteX1" fmla="*/ 83322 w 360000"/>
                <a:gd name="connsiteY1" fmla="*/ 0 h 360000"/>
                <a:gd name="connsiteX2" fmla="*/ 83322 w 360000"/>
                <a:gd name="connsiteY2" fmla="*/ 68850 h 360000"/>
                <a:gd name="connsiteX3" fmla="*/ 276679 w 360000"/>
                <a:gd name="connsiteY3" fmla="*/ 68850 h 360000"/>
                <a:gd name="connsiteX4" fmla="*/ 276679 w 360000"/>
                <a:gd name="connsiteY4" fmla="*/ 0 h 360000"/>
                <a:gd name="connsiteX5" fmla="*/ 360000 w 360000"/>
                <a:gd name="connsiteY5" fmla="*/ 0 h 360000"/>
                <a:gd name="connsiteX6" fmla="*/ 360000 w 360000"/>
                <a:gd name="connsiteY6" fmla="*/ 360000 h 360000"/>
                <a:gd name="connsiteX7" fmla="*/ 0 w 360000"/>
                <a:gd name="connsiteY7" fmla="*/ 360000 h 360000"/>
                <a:gd name="connsiteX0" fmla="*/ 276679 w 368119"/>
                <a:gd name="connsiteY0" fmla="*/ 68850 h 360000"/>
                <a:gd name="connsiteX1" fmla="*/ 276679 w 368119"/>
                <a:gd name="connsiteY1" fmla="*/ 0 h 360000"/>
                <a:gd name="connsiteX2" fmla="*/ 360000 w 368119"/>
                <a:gd name="connsiteY2" fmla="*/ 0 h 360000"/>
                <a:gd name="connsiteX3" fmla="*/ 360000 w 368119"/>
                <a:gd name="connsiteY3" fmla="*/ 360000 h 360000"/>
                <a:gd name="connsiteX4" fmla="*/ 0 w 368119"/>
                <a:gd name="connsiteY4" fmla="*/ 360000 h 360000"/>
                <a:gd name="connsiteX5" fmla="*/ 0 w 368119"/>
                <a:gd name="connsiteY5" fmla="*/ 0 h 360000"/>
                <a:gd name="connsiteX6" fmla="*/ 83322 w 368119"/>
                <a:gd name="connsiteY6" fmla="*/ 0 h 360000"/>
                <a:gd name="connsiteX7" fmla="*/ 83322 w 368119"/>
                <a:gd name="connsiteY7" fmla="*/ 68850 h 360000"/>
                <a:gd name="connsiteX8" fmla="*/ 368119 w 368119"/>
                <a:gd name="connsiteY8" fmla="*/ 160290 h 360000"/>
                <a:gd name="connsiteX0" fmla="*/ 276679 w 360000"/>
                <a:gd name="connsiteY0" fmla="*/ 68850 h 360000"/>
                <a:gd name="connsiteX1" fmla="*/ 276679 w 360000"/>
                <a:gd name="connsiteY1" fmla="*/ 0 h 360000"/>
                <a:gd name="connsiteX2" fmla="*/ 360000 w 360000"/>
                <a:gd name="connsiteY2" fmla="*/ 0 h 360000"/>
                <a:gd name="connsiteX3" fmla="*/ 360000 w 360000"/>
                <a:gd name="connsiteY3" fmla="*/ 360000 h 360000"/>
                <a:gd name="connsiteX4" fmla="*/ 0 w 360000"/>
                <a:gd name="connsiteY4" fmla="*/ 360000 h 360000"/>
                <a:gd name="connsiteX5" fmla="*/ 0 w 360000"/>
                <a:gd name="connsiteY5" fmla="*/ 0 h 360000"/>
                <a:gd name="connsiteX6" fmla="*/ 83322 w 360000"/>
                <a:gd name="connsiteY6" fmla="*/ 0 h 360000"/>
                <a:gd name="connsiteX7" fmla="*/ 83322 w 360000"/>
                <a:gd name="connsiteY7" fmla="*/ 68850 h 360000"/>
                <a:gd name="connsiteX0" fmla="*/ 276679 w 360000"/>
                <a:gd name="connsiteY0" fmla="*/ 68850 h 360000"/>
                <a:gd name="connsiteX1" fmla="*/ 276679 w 360000"/>
                <a:gd name="connsiteY1" fmla="*/ 0 h 360000"/>
                <a:gd name="connsiteX2" fmla="*/ 360000 w 360000"/>
                <a:gd name="connsiteY2" fmla="*/ 0 h 360000"/>
                <a:gd name="connsiteX3" fmla="*/ 360000 w 360000"/>
                <a:gd name="connsiteY3" fmla="*/ 360000 h 360000"/>
                <a:gd name="connsiteX4" fmla="*/ 0 w 360000"/>
                <a:gd name="connsiteY4" fmla="*/ 360000 h 360000"/>
                <a:gd name="connsiteX5" fmla="*/ 0 w 360000"/>
                <a:gd name="connsiteY5" fmla="*/ 0 h 360000"/>
                <a:gd name="connsiteX6" fmla="*/ 83322 w 360000"/>
                <a:gd name="connsiteY6" fmla="*/ 0 h 360000"/>
                <a:gd name="connsiteX0" fmla="*/ 276679 w 360000"/>
                <a:gd name="connsiteY0" fmla="*/ 0 h 360000"/>
                <a:gd name="connsiteX1" fmla="*/ 360000 w 360000"/>
                <a:gd name="connsiteY1" fmla="*/ 0 h 360000"/>
                <a:gd name="connsiteX2" fmla="*/ 360000 w 360000"/>
                <a:gd name="connsiteY2" fmla="*/ 360000 h 360000"/>
                <a:gd name="connsiteX3" fmla="*/ 0 w 360000"/>
                <a:gd name="connsiteY3" fmla="*/ 360000 h 360000"/>
                <a:gd name="connsiteX4" fmla="*/ 0 w 360000"/>
                <a:gd name="connsiteY4" fmla="*/ 0 h 360000"/>
                <a:gd name="connsiteX5" fmla="*/ 83322 w 360000"/>
                <a:gd name="connsiteY5" fmla="*/ 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0000" h="360000">
                  <a:moveTo>
                    <a:pt x="276679" y="0"/>
                  </a:moveTo>
                  <a:lnTo>
                    <a:pt x="360000" y="0"/>
                  </a:lnTo>
                  <a:lnTo>
                    <a:pt x="360000" y="360000"/>
                  </a:lnTo>
                  <a:lnTo>
                    <a:pt x="0" y="360000"/>
                  </a:lnTo>
                  <a:lnTo>
                    <a:pt x="0" y="0"/>
                  </a:lnTo>
                  <a:lnTo>
                    <a:pt x="83322" y="0"/>
                  </a:lnTo>
                </a:path>
              </a:pathLst>
            </a:custGeom>
            <a:noFill/>
            <a:ln w="9525" cap="flat">
              <a:solidFill>
                <a:srgbClr val="33897C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Grupo 49" descr="Ícone de Email">
            <a:extLst>
              <a:ext uri="{FF2B5EF4-FFF2-40B4-BE49-F238E27FC236}">
                <a16:creationId xmlns:a16="http://schemas.microsoft.com/office/drawing/2014/main" id="{12BA1F99-5686-4713-B9F6-3473B91341F7}"/>
              </a:ext>
            </a:extLst>
          </p:cNvPr>
          <p:cNvGrpSpPr/>
          <p:nvPr/>
        </p:nvGrpSpPr>
        <p:grpSpPr>
          <a:xfrm>
            <a:off x="1306803" y="5537631"/>
            <a:ext cx="297521" cy="297521"/>
            <a:chOff x="1334697" y="5102537"/>
            <a:chExt cx="360000" cy="360000"/>
          </a:xfrm>
        </p:grpSpPr>
        <p:grpSp>
          <p:nvGrpSpPr>
            <p:cNvPr id="44" name="Grupo 50">
              <a:extLst>
                <a:ext uri="{FF2B5EF4-FFF2-40B4-BE49-F238E27FC236}">
                  <a16:creationId xmlns:a16="http://schemas.microsoft.com/office/drawing/2014/main" id="{FE92680A-2BD6-4CAF-82B5-460BB3B1A7E6}"/>
                </a:ext>
              </a:extLst>
            </p:cNvPr>
            <p:cNvGrpSpPr/>
            <p:nvPr/>
          </p:nvGrpSpPr>
          <p:grpSpPr>
            <a:xfrm>
              <a:off x="1413695" y="5129259"/>
              <a:ext cx="257175" cy="257175"/>
              <a:chOff x="1423220" y="5138784"/>
              <a:chExt cx="257175" cy="257175"/>
            </a:xfrm>
          </p:grpSpPr>
          <p:sp>
            <p:nvSpPr>
              <p:cNvPr id="46" name="Forma Livre: Forma 45">
                <a:extLst>
                  <a:ext uri="{FF2B5EF4-FFF2-40B4-BE49-F238E27FC236}">
                    <a16:creationId xmlns:a16="http://schemas.microsoft.com/office/drawing/2014/main" id="{FADA6E20-B13C-444F-A6B2-539F288E0127}"/>
                  </a:ext>
                </a:extLst>
              </p:cNvPr>
              <p:cNvSpPr/>
              <p:nvPr/>
            </p:nvSpPr>
            <p:spPr>
              <a:xfrm>
                <a:off x="1423220" y="5138784"/>
                <a:ext cx="257175" cy="257175"/>
              </a:xfrm>
              <a:custGeom>
                <a:avLst/>
                <a:gdLst>
                  <a:gd name="connsiteX0" fmla="*/ 0 w 257175"/>
                  <a:gd name="connsiteY0" fmla="*/ 163664 h 257175"/>
                  <a:gd name="connsiteX1" fmla="*/ 163664 w 257175"/>
                  <a:gd name="connsiteY1" fmla="*/ 0 h 257175"/>
                  <a:gd name="connsiteX2" fmla="*/ 261323 w 257175"/>
                  <a:gd name="connsiteY2" fmla="*/ 97659 h 257175"/>
                  <a:gd name="connsiteX3" fmla="*/ 97659 w 257175"/>
                  <a:gd name="connsiteY3" fmla="*/ 261323 h 257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7175" h="257175">
                    <a:moveTo>
                      <a:pt x="0" y="163664"/>
                    </a:moveTo>
                    <a:lnTo>
                      <a:pt x="163664" y="0"/>
                    </a:lnTo>
                    <a:lnTo>
                      <a:pt x="261323" y="97659"/>
                    </a:lnTo>
                    <a:lnTo>
                      <a:pt x="97659" y="261323"/>
                    </a:lnTo>
                    <a:close/>
                  </a:path>
                </a:pathLst>
              </a:custGeom>
              <a:noFill/>
              <a:ln w="23813" cap="flat">
                <a:solidFill>
                  <a:srgbClr val="00B0F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pt-BR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orma livre: Forma 53">
                <a:extLst>
                  <a:ext uri="{FF2B5EF4-FFF2-40B4-BE49-F238E27FC236}">
                    <a16:creationId xmlns:a16="http://schemas.microsoft.com/office/drawing/2014/main" id="{71BD75F8-9A59-46E9-8E50-60AC327F0CB2}"/>
                  </a:ext>
                </a:extLst>
              </p:cNvPr>
              <p:cNvSpPr/>
              <p:nvPr/>
            </p:nvSpPr>
            <p:spPr>
              <a:xfrm>
                <a:off x="1427045" y="5144212"/>
                <a:ext cx="161925" cy="161925"/>
              </a:xfrm>
              <a:custGeom>
                <a:avLst/>
                <a:gdLst>
                  <a:gd name="connsiteX0" fmla="*/ 0 w 161925"/>
                  <a:gd name="connsiteY0" fmla="*/ 162878 h 161925"/>
                  <a:gd name="connsiteX1" fmla="*/ 141923 w 161925"/>
                  <a:gd name="connsiteY1" fmla="*/ 135255 h 161925"/>
                  <a:gd name="connsiteX2" fmla="*/ 162878 w 161925"/>
                  <a:gd name="connsiteY2" fmla="*/ 0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1925" h="161925">
                    <a:moveTo>
                      <a:pt x="0" y="162878"/>
                    </a:moveTo>
                    <a:lnTo>
                      <a:pt x="141923" y="135255"/>
                    </a:lnTo>
                    <a:lnTo>
                      <a:pt x="162878" y="0"/>
                    </a:lnTo>
                  </a:path>
                </a:pathLst>
              </a:custGeom>
              <a:solidFill>
                <a:schemeClr val="accent2"/>
              </a:solidFill>
              <a:ln w="23813" cap="flat">
                <a:solidFill>
                  <a:srgbClr val="00B0F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pt-BR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5" name="Forma Livre: Forma 44">
              <a:extLst>
                <a:ext uri="{FF2B5EF4-FFF2-40B4-BE49-F238E27FC236}">
                  <a16:creationId xmlns:a16="http://schemas.microsoft.com/office/drawing/2014/main" id="{F8392BEC-FD7B-40F2-A4A4-8A3977A1BFA7}"/>
                </a:ext>
              </a:extLst>
            </p:cNvPr>
            <p:cNvSpPr/>
            <p:nvPr/>
          </p:nvSpPr>
          <p:spPr>
            <a:xfrm>
              <a:off x="1334697" y="5102537"/>
              <a:ext cx="360000" cy="360000"/>
            </a:xfrm>
            <a:custGeom>
              <a:avLst/>
              <a:gdLst>
                <a:gd name="connsiteX0" fmla="*/ 0 w 360000"/>
                <a:gd name="connsiteY0" fmla="*/ 0 h 360000"/>
                <a:gd name="connsiteX1" fmla="*/ 185104 w 360000"/>
                <a:gd name="connsiteY1" fmla="*/ 0 h 360000"/>
                <a:gd name="connsiteX2" fmla="*/ 185104 w 360000"/>
                <a:gd name="connsiteY2" fmla="*/ 172694 h 360000"/>
                <a:gd name="connsiteX3" fmla="*/ 360000 w 360000"/>
                <a:gd name="connsiteY3" fmla="*/ 172694 h 360000"/>
                <a:gd name="connsiteX4" fmla="*/ 360000 w 360000"/>
                <a:gd name="connsiteY4" fmla="*/ 360000 h 360000"/>
                <a:gd name="connsiteX5" fmla="*/ 0 w 360000"/>
                <a:gd name="connsiteY5" fmla="*/ 360000 h 360000"/>
                <a:gd name="connsiteX0" fmla="*/ 185104 w 360000"/>
                <a:gd name="connsiteY0" fmla="*/ 172694 h 360000"/>
                <a:gd name="connsiteX1" fmla="*/ 360000 w 360000"/>
                <a:gd name="connsiteY1" fmla="*/ 172694 h 360000"/>
                <a:gd name="connsiteX2" fmla="*/ 360000 w 360000"/>
                <a:gd name="connsiteY2" fmla="*/ 360000 h 360000"/>
                <a:gd name="connsiteX3" fmla="*/ 0 w 360000"/>
                <a:gd name="connsiteY3" fmla="*/ 360000 h 360000"/>
                <a:gd name="connsiteX4" fmla="*/ 0 w 360000"/>
                <a:gd name="connsiteY4" fmla="*/ 0 h 360000"/>
                <a:gd name="connsiteX5" fmla="*/ 185104 w 360000"/>
                <a:gd name="connsiteY5" fmla="*/ 0 h 360000"/>
                <a:gd name="connsiteX6" fmla="*/ 276544 w 360000"/>
                <a:gd name="connsiteY6" fmla="*/ 264134 h 360000"/>
                <a:gd name="connsiteX0" fmla="*/ 185104 w 360000"/>
                <a:gd name="connsiteY0" fmla="*/ 172694 h 360000"/>
                <a:gd name="connsiteX1" fmla="*/ 360000 w 360000"/>
                <a:gd name="connsiteY1" fmla="*/ 172694 h 360000"/>
                <a:gd name="connsiteX2" fmla="*/ 360000 w 360000"/>
                <a:gd name="connsiteY2" fmla="*/ 360000 h 360000"/>
                <a:gd name="connsiteX3" fmla="*/ 0 w 360000"/>
                <a:gd name="connsiteY3" fmla="*/ 360000 h 360000"/>
                <a:gd name="connsiteX4" fmla="*/ 0 w 360000"/>
                <a:gd name="connsiteY4" fmla="*/ 0 h 360000"/>
                <a:gd name="connsiteX5" fmla="*/ 185104 w 360000"/>
                <a:gd name="connsiteY5" fmla="*/ 0 h 360000"/>
                <a:gd name="connsiteX0" fmla="*/ 360000 w 360000"/>
                <a:gd name="connsiteY0" fmla="*/ 172694 h 360000"/>
                <a:gd name="connsiteX1" fmla="*/ 360000 w 360000"/>
                <a:gd name="connsiteY1" fmla="*/ 360000 h 360000"/>
                <a:gd name="connsiteX2" fmla="*/ 0 w 360000"/>
                <a:gd name="connsiteY2" fmla="*/ 360000 h 360000"/>
                <a:gd name="connsiteX3" fmla="*/ 0 w 360000"/>
                <a:gd name="connsiteY3" fmla="*/ 0 h 360000"/>
                <a:gd name="connsiteX4" fmla="*/ 185104 w 360000"/>
                <a:gd name="connsiteY4" fmla="*/ 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000" h="360000">
                  <a:moveTo>
                    <a:pt x="360000" y="172694"/>
                  </a:moveTo>
                  <a:lnTo>
                    <a:pt x="360000" y="360000"/>
                  </a:lnTo>
                  <a:lnTo>
                    <a:pt x="0" y="360000"/>
                  </a:lnTo>
                  <a:lnTo>
                    <a:pt x="0" y="0"/>
                  </a:lnTo>
                  <a:lnTo>
                    <a:pt x="185104" y="0"/>
                  </a:lnTo>
                </a:path>
              </a:pathLst>
            </a:custGeom>
            <a:noFill/>
            <a:ln w="9525" cap="flat">
              <a:solidFill>
                <a:srgbClr val="33897C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pt-BR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Agrupar 5">
            <a:extLst>
              <a:ext uri="{FF2B5EF4-FFF2-40B4-BE49-F238E27FC236}">
                <a16:creationId xmlns:a16="http://schemas.microsoft.com/office/drawing/2014/main" id="{99BF5D4C-C740-42DA-9FA9-97AD7F4A55D3}"/>
              </a:ext>
            </a:extLst>
          </p:cNvPr>
          <p:cNvGrpSpPr>
            <a:grpSpLocks/>
          </p:cNvGrpSpPr>
          <p:nvPr/>
        </p:nvGrpSpPr>
        <p:grpSpPr bwMode="auto">
          <a:xfrm>
            <a:off x="1285002" y="5962676"/>
            <a:ext cx="3880162" cy="331004"/>
            <a:chOff x="2757488" y="4636284"/>
            <a:chExt cx="3611440" cy="331004"/>
          </a:xfrm>
          <a:noFill/>
        </p:grpSpPr>
        <p:sp>
          <p:nvSpPr>
            <p:cNvPr id="51" name="Forma Livre: Forma 50">
              <a:extLst>
                <a:ext uri="{FF2B5EF4-FFF2-40B4-BE49-F238E27FC236}">
                  <a16:creationId xmlns:a16="http://schemas.microsoft.com/office/drawing/2014/main" id="{02050CEA-459F-4F7D-A951-7DBAD4D45B1B}"/>
                </a:ext>
              </a:extLst>
            </p:cNvPr>
            <p:cNvSpPr/>
            <p:nvPr/>
          </p:nvSpPr>
          <p:spPr>
            <a:xfrm>
              <a:off x="2757488" y="4664075"/>
              <a:ext cx="298450" cy="296862"/>
            </a:xfrm>
            <a:custGeom>
              <a:avLst/>
              <a:gdLst>
                <a:gd name="connsiteX0" fmla="*/ 0 w 360000"/>
                <a:gd name="connsiteY0" fmla="*/ 0 h 360000"/>
                <a:gd name="connsiteX1" fmla="*/ 185104 w 360000"/>
                <a:gd name="connsiteY1" fmla="*/ 0 h 360000"/>
                <a:gd name="connsiteX2" fmla="*/ 185104 w 360000"/>
                <a:gd name="connsiteY2" fmla="*/ 172694 h 360000"/>
                <a:gd name="connsiteX3" fmla="*/ 360000 w 360000"/>
                <a:gd name="connsiteY3" fmla="*/ 172694 h 360000"/>
                <a:gd name="connsiteX4" fmla="*/ 360000 w 360000"/>
                <a:gd name="connsiteY4" fmla="*/ 360000 h 360000"/>
                <a:gd name="connsiteX5" fmla="*/ 0 w 360000"/>
                <a:gd name="connsiteY5" fmla="*/ 360000 h 360000"/>
                <a:gd name="connsiteX0" fmla="*/ 185104 w 360000"/>
                <a:gd name="connsiteY0" fmla="*/ 172694 h 360000"/>
                <a:gd name="connsiteX1" fmla="*/ 360000 w 360000"/>
                <a:gd name="connsiteY1" fmla="*/ 172694 h 360000"/>
                <a:gd name="connsiteX2" fmla="*/ 360000 w 360000"/>
                <a:gd name="connsiteY2" fmla="*/ 360000 h 360000"/>
                <a:gd name="connsiteX3" fmla="*/ 0 w 360000"/>
                <a:gd name="connsiteY3" fmla="*/ 360000 h 360000"/>
                <a:gd name="connsiteX4" fmla="*/ 0 w 360000"/>
                <a:gd name="connsiteY4" fmla="*/ 0 h 360000"/>
                <a:gd name="connsiteX5" fmla="*/ 185104 w 360000"/>
                <a:gd name="connsiteY5" fmla="*/ 0 h 360000"/>
                <a:gd name="connsiteX6" fmla="*/ 276544 w 360000"/>
                <a:gd name="connsiteY6" fmla="*/ 264134 h 360000"/>
                <a:gd name="connsiteX0" fmla="*/ 185104 w 360000"/>
                <a:gd name="connsiteY0" fmla="*/ 172694 h 360000"/>
                <a:gd name="connsiteX1" fmla="*/ 360000 w 360000"/>
                <a:gd name="connsiteY1" fmla="*/ 172694 h 360000"/>
                <a:gd name="connsiteX2" fmla="*/ 360000 w 360000"/>
                <a:gd name="connsiteY2" fmla="*/ 360000 h 360000"/>
                <a:gd name="connsiteX3" fmla="*/ 0 w 360000"/>
                <a:gd name="connsiteY3" fmla="*/ 360000 h 360000"/>
                <a:gd name="connsiteX4" fmla="*/ 0 w 360000"/>
                <a:gd name="connsiteY4" fmla="*/ 0 h 360000"/>
                <a:gd name="connsiteX5" fmla="*/ 185104 w 360000"/>
                <a:gd name="connsiteY5" fmla="*/ 0 h 360000"/>
                <a:gd name="connsiteX0" fmla="*/ 360000 w 360000"/>
                <a:gd name="connsiteY0" fmla="*/ 172694 h 360000"/>
                <a:gd name="connsiteX1" fmla="*/ 360000 w 360000"/>
                <a:gd name="connsiteY1" fmla="*/ 360000 h 360000"/>
                <a:gd name="connsiteX2" fmla="*/ 0 w 360000"/>
                <a:gd name="connsiteY2" fmla="*/ 360000 h 360000"/>
                <a:gd name="connsiteX3" fmla="*/ 0 w 360000"/>
                <a:gd name="connsiteY3" fmla="*/ 0 h 360000"/>
                <a:gd name="connsiteX4" fmla="*/ 185104 w 360000"/>
                <a:gd name="connsiteY4" fmla="*/ 0 h 3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000" h="360000">
                  <a:moveTo>
                    <a:pt x="360000" y="172694"/>
                  </a:moveTo>
                  <a:lnTo>
                    <a:pt x="360000" y="360000"/>
                  </a:lnTo>
                  <a:lnTo>
                    <a:pt x="0" y="360000"/>
                  </a:lnTo>
                  <a:lnTo>
                    <a:pt x="0" y="0"/>
                  </a:lnTo>
                  <a:lnTo>
                    <a:pt x="185104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2" name="Agrupar 2">
              <a:extLst>
                <a:ext uri="{FF2B5EF4-FFF2-40B4-BE49-F238E27FC236}">
                  <a16:creationId xmlns:a16="http://schemas.microsoft.com/office/drawing/2014/main" id="{D3795078-5110-454C-AD44-B4AFC16E72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76538" y="4636284"/>
              <a:ext cx="3592390" cy="331004"/>
              <a:chOff x="2776538" y="4636284"/>
              <a:chExt cx="3592390" cy="331004"/>
            </a:xfrm>
            <a:grpFill/>
          </p:grpSpPr>
          <p:sp>
            <p:nvSpPr>
              <p:cNvPr id="53" name="Espaço Reservado para Texto 4">
                <a:extLst>
                  <a:ext uri="{FF2B5EF4-FFF2-40B4-BE49-F238E27FC236}">
                    <a16:creationId xmlns:a16="http://schemas.microsoft.com/office/drawing/2014/main" id="{D3C92D65-BAB6-4E04-B79F-53EFB596A9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54228" y="4636284"/>
                <a:ext cx="3314700" cy="330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r>
                  <a:rPr lang="pt-BR" altLang="pt-BR" sz="18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Rede social</a:t>
                </a:r>
              </a:p>
            </p:txBody>
          </p:sp>
          <p:pic>
            <p:nvPicPr>
              <p:cNvPr id="54" name="Gráfico 3" descr="Conexões">
                <a:extLst>
                  <a:ext uri="{FF2B5EF4-FFF2-40B4-BE49-F238E27FC236}">
                    <a16:creationId xmlns:a16="http://schemas.microsoft.com/office/drawing/2014/main" id="{3B3CBCEA-7085-49CB-9D29-B1E282800C4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776538" y="4689475"/>
                <a:ext cx="279400" cy="277813"/>
              </a:xfrm>
              <a:prstGeom prst="rect">
                <a:avLst/>
              </a:prstGeom>
              <a:grpFill/>
              <a:ln>
                <a:solidFill>
                  <a:schemeClr val="accent2"/>
                </a:solidFill>
              </a:ln>
            </p:spPr>
          </p:pic>
        </p:grpSp>
      </p:grpSp>
      <p:sp>
        <p:nvSpPr>
          <p:cNvPr id="13315" name="CaixaDeTexto 11">
            <a:extLst>
              <a:ext uri="{FF2B5EF4-FFF2-40B4-BE49-F238E27FC236}">
                <a16:creationId xmlns:a16="http://schemas.microsoft.com/office/drawing/2014/main" id="{E5EB6A9D-98E7-4F71-AC91-CD1DB0440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388" y="665354"/>
            <a:ext cx="4960776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6000" dirty="0">
                <a:solidFill>
                  <a:schemeClr val="bg1"/>
                </a:solidFill>
                <a:highlight>
                  <a:srgbClr val="005AA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Obrigado pela atenção!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FCC61D2-A1C5-9044-E432-98D40B0556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454" y="5686391"/>
            <a:ext cx="1956725" cy="873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F44C90D-2A62-4985-9618-3460247437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1EAB5F-88FC-4FAE-AE3C-037A3C365E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8A2F88-55C5-4ED1-9541-807C65424763}">
  <ds:schemaRefs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71af3243-3dd4-4a8d-8c0d-dd76da1f02a5"/>
    <ds:schemaRef ds:uri="http://schemas.microsoft.com/office/2006/metadata/properties"/>
    <ds:schemaRef ds:uri="16c05727-aa75-4e4a-9b5f-8a80a1165891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33</Words>
  <Application>Microsoft Office PowerPoint</Application>
  <PresentationFormat>Widescreen</PresentationFormat>
  <Paragraphs>13</Paragraphs>
  <Slides>5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Calibri</vt:lpstr>
      <vt:lpstr>Times New Roman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/>
  <cp:lastModifiedBy/>
  <cp:revision>16</cp:revision>
  <dcterms:created xsi:type="dcterms:W3CDTF">2019-11-27T16:18:32Z</dcterms:created>
  <dcterms:modified xsi:type="dcterms:W3CDTF">2024-09-19T15:16:24Z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